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31"/>
  </p:notesMasterIdLst>
  <p:sldIdLst>
    <p:sldId id="256" r:id="rId2"/>
    <p:sldId id="279" r:id="rId3"/>
    <p:sldId id="280" r:id="rId4"/>
    <p:sldId id="294" r:id="rId5"/>
    <p:sldId id="281" r:id="rId6"/>
    <p:sldId id="295" r:id="rId7"/>
    <p:sldId id="282" r:id="rId8"/>
    <p:sldId id="308" r:id="rId9"/>
    <p:sldId id="283" r:id="rId10"/>
    <p:sldId id="309" r:id="rId11"/>
    <p:sldId id="284" r:id="rId12"/>
    <p:sldId id="310" r:id="rId13"/>
    <p:sldId id="286" r:id="rId14"/>
    <p:sldId id="311" r:id="rId15"/>
    <p:sldId id="285" r:id="rId16"/>
    <p:sldId id="312" r:id="rId17"/>
    <p:sldId id="290" r:id="rId18"/>
    <p:sldId id="313" r:id="rId19"/>
    <p:sldId id="289" r:id="rId20"/>
    <p:sldId id="314" r:id="rId21"/>
    <p:sldId id="288" r:id="rId22"/>
    <p:sldId id="315" r:id="rId23"/>
    <p:sldId id="287" r:id="rId24"/>
    <p:sldId id="316" r:id="rId25"/>
    <p:sldId id="292" r:id="rId26"/>
    <p:sldId id="317" r:id="rId27"/>
    <p:sldId id="293" r:id="rId28"/>
    <p:sldId id="318" r:id="rId29"/>
    <p:sldId id="306" r:id="rId30"/>
  </p:sldIdLst>
  <p:sldSz cx="9144000" cy="6858000" type="screen4x3"/>
  <p:notesSz cx="6858000" cy="97107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96633"/>
    <a:srgbClr val="CC6600"/>
    <a:srgbClr val="996600"/>
    <a:srgbClr val="66FFFF"/>
    <a:srgbClr val="CCFF33"/>
    <a:srgbClr val="336600"/>
    <a:srgbClr val="0080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85" autoAdjust="0"/>
    <p:restoredTop sz="93470" autoAdjust="0"/>
  </p:normalViewPr>
  <p:slideViewPr>
    <p:cSldViewPr>
      <p:cViewPr>
        <p:scale>
          <a:sx n="69" d="100"/>
          <a:sy n="69" d="100"/>
        </p:scale>
        <p:origin x="-141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537"/>
          </a:xfrm>
          <a:prstGeom prst="rect">
            <a:avLst/>
          </a:prstGeom>
        </p:spPr>
        <p:txBody>
          <a:bodyPr vert="horz" lIns="94661" tIns="47331" rIns="94661" bIns="47331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2" y="0"/>
            <a:ext cx="2971800" cy="485537"/>
          </a:xfrm>
          <a:prstGeom prst="rect">
            <a:avLst/>
          </a:prstGeom>
        </p:spPr>
        <p:txBody>
          <a:bodyPr vert="horz" lIns="94661" tIns="47331" rIns="94661" bIns="47331" rtlCol="0"/>
          <a:lstStyle>
            <a:lvl1pPr algn="r">
              <a:defRPr sz="1200" smtClean="0"/>
            </a:lvl1pPr>
          </a:lstStyle>
          <a:p>
            <a:pPr>
              <a:defRPr/>
            </a:pPr>
            <a:fld id="{9FB5135D-21EE-418C-A5D7-F03E9D6BF7AE}" type="datetimeFigureOut">
              <a:rPr lang="ru-RU"/>
              <a:pPr>
                <a:defRPr/>
              </a:pPr>
              <a:t>11.09.2013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1713" y="730250"/>
            <a:ext cx="4854575" cy="3640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1" tIns="47331" rIns="94661" bIns="47331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612601"/>
            <a:ext cx="5486400" cy="4369832"/>
          </a:xfrm>
          <a:prstGeom prst="rect">
            <a:avLst/>
          </a:prstGeom>
        </p:spPr>
        <p:txBody>
          <a:bodyPr vert="horz" lIns="94661" tIns="47331" rIns="94661" bIns="47331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23515"/>
            <a:ext cx="2971800" cy="485537"/>
          </a:xfrm>
          <a:prstGeom prst="rect">
            <a:avLst/>
          </a:prstGeom>
        </p:spPr>
        <p:txBody>
          <a:bodyPr vert="horz" lIns="94661" tIns="47331" rIns="94661" bIns="47331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2" y="9223515"/>
            <a:ext cx="2971800" cy="485537"/>
          </a:xfrm>
          <a:prstGeom prst="rect">
            <a:avLst/>
          </a:prstGeom>
        </p:spPr>
        <p:txBody>
          <a:bodyPr vert="horz" lIns="94661" tIns="47331" rIns="94661" bIns="47331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84B23BF-F0C5-411C-A541-FBE502627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FA46CD-4871-4F7E-A16B-A066F661EA39}" type="slidenum">
              <a:rPr lang="ru-RU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0B78565-D14D-41BF-8596-3AB4D1C15EDE}" type="slidenum">
              <a:rPr lang="ru-RU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00A6FB-96FB-436F-ADCB-0D13894F7E95}" type="slidenum">
              <a:rPr lang="ru-RU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0D3490-1AA5-402F-A396-8A9060724E8B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D9F3BF-AFAD-40D4-8861-A195E5EA7BC7}" type="slidenum">
              <a:rPr lang="ru-RU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DD786-EFFC-401E-9584-C385D01AA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18B68-BBD9-4937-9F1F-63A0A45FE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544A-BC63-44C6-A27E-CE40A04DC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3AD4A-C859-4CCB-BE6D-0EF455B7B3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2F80C-87AF-499B-B82A-0385C897C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78A9D-4ECB-47B4-AA67-AE836CAF3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35163"/>
            <a:ext cx="4038600" cy="2117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205288"/>
            <a:ext cx="4038600" cy="2119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33975-3384-401D-9D8C-32B80AC6F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59EE2-3DED-4A5B-8E26-779778E39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540F4-69CD-430A-B7F8-7B4F248D2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951CE-C602-4A5E-9BFB-75E214900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6724F-DDBB-48A6-AB28-2191956A86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B7021-68A1-44A2-B3B3-3D99BCE497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6BD8B-10D3-4BF2-ACB3-C56241136A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6D794-7CFF-4ED2-8161-FDDB78FF4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0B5CC-6DEE-4476-A333-F0CB9D7C7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C341241-D540-4B9E-96E1-C637FB543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51" r:id="rId9"/>
    <p:sldLayoutId id="2147483747" r:id="rId10"/>
    <p:sldLayoutId id="2147483748" r:id="rId11"/>
    <p:sldLayoutId id="2147483752" r:id="rId12"/>
    <p:sldLayoutId id="2147483753" r:id="rId13"/>
    <p:sldLayoutId id="2147483749" r:id="rId14"/>
    <p:sldLayoutId id="2147483750" r:id="rId15"/>
  </p:sldLayoutIdLst>
  <p:transition>
    <p:pull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Безимени-м с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63013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84984"/>
            <a:ext cx="3814762" cy="28606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slope"/>
          </a:sp3d>
        </p:spPr>
      </p:pic>
      <p:sp>
        <p:nvSpPr>
          <p:cNvPr id="7" name="Прямоугольник 6"/>
          <p:cNvSpPr/>
          <p:nvPr/>
        </p:nvSpPr>
        <p:spPr>
          <a:xfrm>
            <a:off x="2339752" y="188640"/>
            <a:ext cx="540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Проведення виховних заходів в</a:t>
            </a:r>
            <a:endParaRPr lang="ru-RU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uk-UA" sz="3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пришкільному оздоровчому таборі</a:t>
            </a:r>
          </a:p>
          <a:p>
            <a:pPr algn="ctr"/>
            <a:r>
              <a:rPr lang="uk-UA" sz="3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з денним перебуванням</a:t>
            </a:r>
            <a:endParaRPr lang="ru-RU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</a:t>
            </a:r>
            <a:r>
              <a:rPr lang="uk-UA" sz="3600" b="1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Пікуйчик</a:t>
            </a:r>
            <a:r>
              <a:rPr lang="uk-UA" sz="36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5949280"/>
            <a:ext cx="8305800" cy="648072"/>
          </a:xfrm>
        </p:spPr>
        <p:txBody>
          <a:bodyPr>
            <a:noAutofit/>
          </a:bodyPr>
          <a:lstStyle/>
          <a:p>
            <a:r>
              <a:rPr lang="uk-UA" sz="2400" dirty="0" smtClean="0"/>
              <a:t>                                         </a:t>
            </a:r>
            <a:r>
              <a:rPr lang="uk-UA" sz="2400" dirty="0" err="1" smtClean="0"/>
              <a:t>Біласовиця</a:t>
            </a:r>
            <a:r>
              <a:rPr lang="uk-UA" sz="2400" dirty="0" smtClean="0"/>
              <a:t> 2013</a:t>
            </a:r>
            <a:endParaRPr lang="ru-RU" sz="2400" dirty="0"/>
          </a:p>
        </p:txBody>
      </p:sp>
    </p:spTree>
    <p:custDataLst>
      <p:tags r:id="rId1"/>
    </p:custDataLst>
  </p:cSld>
  <p:clrMapOvr>
    <a:masterClrMapping/>
  </p:clrMapOvr>
  <p:transition advTm="701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tx1"/>
                </a:solidFill>
              </a:rPr>
              <a:t>31 травня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До таємниць природи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31640" y="1412776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 Екскурсія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 с.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Уклин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</a:t>
            </a:r>
            <a:r>
              <a:rPr lang="uk-UA" sz="2800" b="1" dirty="0" smtClean="0">
                <a:latin typeface="+mn-lt"/>
              </a:rPr>
              <a:t>Екскурсія до мінерального джерела.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Ігри на свіжому повітрі.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6322" name="Picture 2" descr="j01500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077072"/>
            <a:ext cx="3851895" cy="246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0126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2013-05-31 1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19838" y="3933056"/>
            <a:ext cx="2824162" cy="280831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70" name="Picture 6" descr="2013-05-31 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067175" y="3948113"/>
            <a:ext cx="2182813" cy="2909887"/>
          </a:xfrm>
          <a:effectLst>
            <a:softEdge rad="112500"/>
          </a:effectLst>
        </p:spPr>
      </p:pic>
      <p:pic>
        <p:nvPicPr>
          <p:cNvPr id="36873" name="Picture 9" descr="2013-05-31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333375"/>
            <a:ext cx="3960813" cy="3240088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6876" name="Picture 12" descr="2013-05-31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0" y="3887788"/>
            <a:ext cx="3960813" cy="2970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879" name="Picture 15" descr="2013-05-31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0"/>
            <a:ext cx="5040312" cy="3781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8814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tx1"/>
                </a:solidFill>
              </a:rPr>
              <a:t>1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захисту дітей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31640" y="1412776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 Похід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гору Маківка.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Гра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“Острів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скарбів”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Конкурс на кращий букет з польових квітів.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7346" name="Picture 2" descr="j028672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859851"/>
            <a:ext cx="3226296" cy="2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9938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63022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950" y="188913"/>
            <a:ext cx="4392613" cy="305117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8" name="Picture 6" descr="S63022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260648"/>
            <a:ext cx="4286250" cy="305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21" name="Picture 9" descr="S630220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7950" y="3429000"/>
            <a:ext cx="4321175" cy="3241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24" name="Picture 12" descr="S63022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716463" y="3429000"/>
            <a:ext cx="4319587" cy="3205163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664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tx1"/>
                </a:solidFill>
              </a:rPr>
              <a:t>2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пісні та музики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03648" y="1628800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Караоке.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Творчий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конкурс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“Ромашка”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Дискотека.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8370" name="Picture 2" descr="pervotzv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17032"/>
            <a:ext cx="39338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0453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63004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350154">
            <a:off x="250825" y="3573463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894" name="Picture 6" descr="S630225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83768" y="188640"/>
            <a:ext cx="4038600" cy="3244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4" descr="S63024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6097">
            <a:off x="4716016" y="3573016"/>
            <a:ext cx="4176464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advTm="497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3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зеленої аптеки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03648" y="1484784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uk-UA" sz="2800" b="1" dirty="0" smtClean="0">
                <a:latin typeface="+mn-lt"/>
              </a:rPr>
              <a:t>Похід до лісу та збір лікарських рослин.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Гра-подорож 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“Солодке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дерево”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uk-UA" sz="2800" b="1" dirty="0" smtClean="0">
                <a:latin typeface="+mn-lt"/>
              </a:rPr>
              <a:t>Виготовлення гербарію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77072"/>
            <a:ext cx="30384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9718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5" name="Picture 7" descr="S630113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4" y="-675456"/>
            <a:ext cx="8066088" cy="5328989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3256" name="Picture 8" descr="S630128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234060">
            <a:off x="4716463" y="3860800"/>
            <a:ext cx="4192587" cy="2855913"/>
          </a:xfrm>
          <a:effectLst>
            <a:softEdge rad="112500"/>
          </a:effectLst>
        </p:spPr>
      </p:pic>
      <p:pic>
        <p:nvPicPr>
          <p:cNvPr id="53259" name="Picture 11" descr="S630129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 rot="21361917">
            <a:off x="179388" y="3789363"/>
            <a:ext cx="3816350" cy="2862262"/>
          </a:xfrm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4672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4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спорту та туризму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5656" y="1556792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Естафета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“Веселі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старти”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Відпочинок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біля річки.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Приймання сонячних ванн.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0417" name="Picture 1" descr="j029517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933056"/>
            <a:ext cx="2947481" cy="2376264"/>
          </a:xfrm>
          <a:prstGeom prst="rect">
            <a:avLst/>
          </a:prstGeom>
          <a:noFill/>
        </p:spPr>
      </p:pic>
      <p:pic>
        <p:nvPicPr>
          <p:cNvPr id="60418" name="Picture 2" descr="j031809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89040"/>
            <a:ext cx="2736304" cy="2448272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1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S630125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1557338"/>
            <a:ext cx="2824163" cy="2117725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2230" name="Picture 6" descr="S63012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115888"/>
            <a:ext cx="2824162" cy="2117725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39" name="Picture 15" descr="S63012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476250"/>
            <a:ext cx="3944938" cy="597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2241" name="Picture 17" descr="S63012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79388" y="3141663"/>
            <a:ext cx="2825750" cy="2119312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2244" name="Picture 20" descr="S63013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613" y="4508501"/>
            <a:ext cx="2952750" cy="19448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p:transition advTm="1056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2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27 </a:t>
            </a:r>
            <a:r>
              <a:rPr lang="uk-UA" b="1" dirty="0" smtClean="0">
                <a:solidFill>
                  <a:schemeClr val="tx1"/>
                </a:solidFill>
              </a:rPr>
              <a:t>травня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1913" y="1700213"/>
            <a:ext cx="6707187" cy="4525962"/>
          </a:xfrm>
        </p:spPr>
        <p:txBody>
          <a:bodyPr/>
          <a:lstStyle/>
          <a:p>
            <a:pPr marL="609600" indent="-609600" eaLnBrk="1" hangingPunct="1">
              <a:buFont typeface="Wingdings 2" pitchFamily="18" charset="2"/>
              <a:buNone/>
            </a:pPr>
            <a:endParaRPr lang="uk-UA" sz="2800" b="1" dirty="0" smtClean="0"/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uk-UA" sz="2800" b="1" dirty="0" smtClean="0"/>
              <a:t>1.  Лінійка.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uk-UA" sz="2800" b="1" dirty="0" smtClean="0"/>
              <a:t>2.  Конкурс малюнка на асфальті       </a:t>
            </a:r>
          </a:p>
          <a:p>
            <a:pPr marL="609600" indent="-609600" eaLnBrk="1" hangingPunct="1">
              <a:buFontTx/>
              <a:buNone/>
            </a:pPr>
            <a:r>
              <a:rPr lang="uk-UA" sz="2800" b="1" dirty="0" smtClean="0"/>
              <a:t>     «Здрастуй, любе літечко!» </a:t>
            </a:r>
          </a:p>
          <a:p>
            <a:pPr marL="609600" indent="-609600" eaLnBrk="1" hangingPunct="1">
              <a:buFont typeface="Wingdings 2" pitchFamily="18" charset="2"/>
              <a:buNone/>
            </a:pPr>
            <a:r>
              <a:rPr lang="uk-UA" sz="2800" b="1" dirty="0" smtClean="0"/>
              <a:t>3.  Святкова дискотека.</a:t>
            </a:r>
            <a:endParaRPr lang="ru-RU" sz="2800" b="1" dirty="0" smtClean="0"/>
          </a:p>
        </p:txBody>
      </p:sp>
      <p:pic>
        <p:nvPicPr>
          <p:cNvPr id="7172" name="Picture 15" descr="j023142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775" y="4221163"/>
            <a:ext cx="3649663" cy="2376487"/>
          </a:xfrm>
          <a:noFill/>
        </p:spPr>
      </p:pic>
      <p:sp>
        <p:nvSpPr>
          <p:cNvPr id="7" name="Прямоугольник 6"/>
          <p:cNvSpPr/>
          <p:nvPr/>
        </p:nvSpPr>
        <p:spPr>
          <a:xfrm>
            <a:off x="1115616" y="1268760"/>
            <a:ext cx="706797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Відкриття табірної зміни</a:t>
            </a:r>
            <a:endParaRPr lang="ru-RU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Click="0" advTm="802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5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68760"/>
            <a:ext cx="7572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народних традицій та звичаїв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5656" y="1556792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Екскурсія в сільську бібліотеку.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r>
              <a:rPr lang="uk-UA" sz="2800" b="1" dirty="0" smtClean="0">
                <a:latin typeface="+mn-lt"/>
              </a:rPr>
              <a:t>  Екскурсія в с. Карпати.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Дискотека.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42" name="Picture 2" descr="Украї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149080"/>
            <a:ext cx="6286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809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S63012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115888"/>
            <a:ext cx="1836737" cy="244792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6" name="Picture 6" descr="S630129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43663" y="5226050"/>
            <a:ext cx="2555875" cy="163195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09" name="Picture 9" descr="S630129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2708275"/>
            <a:ext cx="2717800" cy="217487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13" name="Picture 13" descr="S63013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07950" y="5027613"/>
            <a:ext cx="2519363" cy="1830387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16" name="Picture 16" descr="S63013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775" y="476250"/>
            <a:ext cx="3600450" cy="612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17" name="Picture 17" descr="S630129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3025" y="2997200"/>
            <a:ext cx="2720975" cy="2041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18" name="Picture 18" descr="S63013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025" y="115888"/>
            <a:ext cx="1997075" cy="266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Tm="12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6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68760"/>
            <a:ext cx="7572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Фестиваль талантів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5656" y="1556792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Конкурс акторської майстерності.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Караоке</a:t>
            </a:r>
            <a:r>
              <a:rPr lang="uk-UA" sz="2800" b="1" dirty="0" smtClean="0">
                <a:latin typeface="+mn-lt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uk-UA" sz="2800" b="1" dirty="0" smtClean="0">
                <a:latin typeface="+mn-lt"/>
              </a:rPr>
              <a:t>Конкурс юних художників.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2465" name="Picture 1" descr="J03433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077072"/>
            <a:ext cx="2345432" cy="2463066"/>
          </a:xfrm>
          <a:prstGeom prst="rect">
            <a:avLst/>
          </a:prstGeom>
          <a:noFill/>
        </p:spPr>
      </p:pic>
      <p:pic>
        <p:nvPicPr>
          <p:cNvPr id="62467" name="Picture 3" descr="j02165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0"/>
            <a:ext cx="296351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0578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P516028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2205038"/>
            <a:ext cx="4032250" cy="246221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2" name="Picture 6" descr="P516029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572000" y="2205038"/>
            <a:ext cx="4408488" cy="248285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5" name="Picture 9" descr="P516030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 rot="310839">
            <a:off x="468313" y="115888"/>
            <a:ext cx="3671887" cy="201771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88" name="Picture 12" descr="P516030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 rot="21215022">
            <a:off x="4787900" y="115888"/>
            <a:ext cx="3833813" cy="2017712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91" name="Picture 15" descr="P51603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83406">
            <a:off x="395288" y="4724400"/>
            <a:ext cx="3744912" cy="200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192" name="Picture 16" descr="P51603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24075">
            <a:off x="5003800" y="4797425"/>
            <a:ext cx="3563938" cy="1944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7625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7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68760"/>
            <a:ext cx="7572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ввічливості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5656" y="1556792"/>
            <a:ext cx="6912768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Турнір ввічливості “О, щасливчик!”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Конкурс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кращу добру справу.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Ігри на свіжому повітрі.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645024"/>
            <a:ext cx="34602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0734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P607035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84888" y="115888"/>
            <a:ext cx="2824162" cy="2117725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71686" name="Picture 6" descr="P607035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84888" y="2349500"/>
            <a:ext cx="2824162" cy="2117725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71689" name="Picture 9" descr="P607036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084888" y="4581525"/>
            <a:ext cx="2825750" cy="2119313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71692" name="Picture 12" descr="P607037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39552" y="404664"/>
            <a:ext cx="5111750" cy="383381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695" name="Picture 15" descr="G:\DCIM\Camera\2013-06-10 11.07.35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4128657"/>
            <a:ext cx="3877366" cy="2729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advTm="1257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71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8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68760"/>
            <a:ext cx="75720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народної казки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03648" y="1340768"/>
            <a:ext cx="6984776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lvl="0" indent="-609600"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uk-UA" sz="2800" b="1" dirty="0" smtClean="0">
                <a:latin typeface="+mn-lt"/>
              </a:rPr>
              <a:t>Екскурсія в с. Квітка полонини.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Конкурс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малюнків на тему: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”Мій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улюблений казковий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герой”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Конкурс на кращого знавця українських народних казок.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4514" name="Picture 2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293096"/>
            <a:ext cx="246878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1721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P60806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80063" y="115888"/>
            <a:ext cx="3400425" cy="25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13" name="Picture 9" descr="P60806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411413" y="1341438"/>
            <a:ext cx="4608512" cy="34559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2716" name="Picture 12" descr="P608063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263" y="4149725"/>
            <a:ext cx="3835400" cy="258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19" name="Picture 15" descr="P60806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4076700"/>
            <a:ext cx="3529013" cy="264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21" name="Picture 17" descr="P60806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07950" y="115888"/>
            <a:ext cx="3313113" cy="2484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Tm="8515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algn="ctr" eaLnBrk="1" hangingPunct="1"/>
            <a:r>
              <a:rPr lang="uk-UA" b="1" dirty="0" smtClean="0">
                <a:solidFill>
                  <a:schemeClr val="tx1"/>
                </a:solidFill>
              </a:rPr>
              <a:t>9 червня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268760"/>
            <a:ext cx="7572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Закриття табірної зміни</a:t>
            </a:r>
          </a:p>
          <a:p>
            <a:pPr algn="ctr">
              <a:defRPr/>
            </a:pP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5656" y="1556792"/>
            <a:ext cx="6984776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lvl="0" indent="-609600" eaLnBrk="1" hangingPunct="1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Святковий концерт.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Дискотека.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5538" name="Picture 2" descr="j0231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284984"/>
            <a:ext cx="40767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998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G:\DCIM\112SSCAM\S6301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636912"/>
            <a:ext cx="5400600" cy="405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G:\DCIM\112SSCAM\S6301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2664296" cy="1638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DCIM\112SSCAM\S63012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3096"/>
            <a:ext cx="3192355" cy="239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DCIM\112SSCAM\S63013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188640"/>
            <a:ext cx="4848539" cy="225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G:\DCIM\112SSCAM\S63012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364840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11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S630116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6096" y="116632"/>
            <a:ext cx="3439023" cy="420030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6086" name="Picture 6" descr="S630116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512" y="260648"/>
            <a:ext cx="5256584" cy="3888432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093" name="Picture 13" descr="S63012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7504" y="4221088"/>
            <a:ext cx="2916237" cy="2403599"/>
          </a:xfrm>
          <a:effectLst>
            <a:softEdge rad="112500"/>
          </a:effectLst>
        </p:spPr>
      </p:pic>
      <p:pic>
        <p:nvPicPr>
          <p:cNvPr id="46096" name="Picture 16" descr="S630125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6084168" y="4509120"/>
            <a:ext cx="2916767" cy="2187575"/>
          </a:xfrm>
          <a:effectLst>
            <a:softEdge rad="112500"/>
          </a:effectLst>
        </p:spPr>
      </p:pic>
      <p:pic>
        <p:nvPicPr>
          <p:cNvPr id="8198" name="Picture 19" descr="S63012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181600" y="-3886200"/>
            <a:ext cx="2854325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0" name="Picture 20" descr="G:\DCIM\112SSCAM\S63012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365104"/>
            <a:ext cx="2888837" cy="2220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advClick="0" advTm="6921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 eaLnBrk="1" hangingPunct="1"/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uk-UA" sz="66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uk-UA" sz="48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59113" y="188913"/>
            <a:ext cx="3384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28 травня</a:t>
            </a:r>
            <a:endParaRPr kumimoji="0" lang="ru-RU" sz="5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1268760"/>
            <a:ext cx="771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безпеки життєдіяльності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331640" y="1556792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 </a:t>
            </a:r>
            <a:r>
              <a:rPr lang="uk-UA" sz="2800" b="1" noProof="0" dirty="0" smtClean="0">
                <a:latin typeface="+mn-lt"/>
              </a:rPr>
              <a:t>Інструктаж із правил техніки </a:t>
            </a:r>
            <a:r>
              <a:rPr lang="uk-UA" sz="2800" b="1" noProof="0" dirty="0" err="1" smtClean="0">
                <a:latin typeface="+mn-lt"/>
              </a:rPr>
              <a:t>беспеки</a:t>
            </a:r>
            <a:r>
              <a:rPr lang="uk-UA" sz="2800" b="1" noProof="0" dirty="0" smtClean="0">
                <a:latin typeface="+mn-lt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</a:t>
            </a:r>
            <a:r>
              <a:rPr lang="uk-UA" sz="2800" b="1" noProof="0" dirty="0" smtClean="0">
                <a:latin typeface="+mn-lt"/>
              </a:rPr>
              <a:t>Тренінг “Я вчуся спілкуватися!”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Ігри на свіжому повітрі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6" name="Picture 4" descr="j02975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53696"/>
            <a:ext cx="2359719" cy="280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149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S630102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5" y="188640"/>
            <a:ext cx="5832647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5" name="Picture 9" descr="S63010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6084168" y="4077072"/>
            <a:ext cx="2914651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188" name="Picture 12" descr="2013-05-31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084168" y="188640"/>
            <a:ext cx="2954338" cy="3744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603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tx1"/>
                </a:solidFill>
              </a:rPr>
              <a:t>29 травня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фізкультури та спорту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31640" y="1556792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 </a:t>
            </a:r>
            <a:r>
              <a:rPr lang="uk-UA" sz="2800" b="1" dirty="0" smtClean="0">
                <a:latin typeface="+mn-lt"/>
              </a:rPr>
              <a:t>Спортивна естафета </a:t>
            </a:r>
            <a:r>
              <a:rPr lang="uk-UA" sz="2800" b="1" dirty="0" err="1" smtClean="0">
                <a:latin typeface="+mn-lt"/>
              </a:rPr>
              <a:t>“Мала</a:t>
            </a:r>
            <a:r>
              <a:rPr lang="uk-UA" sz="2800" b="1" dirty="0" smtClean="0">
                <a:latin typeface="+mn-lt"/>
              </a:rPr>
              <a:t> </a:t>
            </a:r>
            <a:r>
              <a:rPr lang="uk-UA" sz="2800" b="1" dirty="0" err="1" smtClean="0">
                <a:latin typeface="+mn-lt"/>
              </a:rPr>
              <a:t>спартакіада”</a:t>
            </a:r>
            <a:r>
              <a:rPr lang="uk-UA" sz="2800" b="1" dirty="0" smtClean="0">
                <a:latin typeface="+mn-lt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</a:t>
            </a:r>
            <a:r>
              <a:rPr lang="uk-UA" sz="2800" b="1" dirty="0" smtClean="0">
                <a:latin typeface="+mn-lt"/>
              </a:rPr>
              <a:t>Тест для дівчаток і хлопчиків  7-12 років </a:t>
            </a:r>
            <a:r>
              <a:rPr lang="uk-UA" sz="2800" b="1" dirty="0" err="1" smtClean="0">
                <a:latin typeface="+mn-lt"/>
              </a:rPr>
              <a:t>“Моє</a:t>
            </a:r>
            <a:r>
              <a:rPr lang="uk-UA" sz="2800" b="1" dirty="0" smtClean="0">
                <a:latin typeface="+mn-lt"/>
              </a:rPr>
              <a:t> </a:t>
            </a:r>
            <a:r>
              <a:rPr lang="uk-UA" sz="2800" b="1" dirty="0" err="1" smtClean="0">
                <a:latin typeface="+mn-lt"/>
              </a:rPr>
              <a:t>здоров’я”</a:t>
            </a:r>
            <a:r>
              <a:rPr lang="uk-UA" sz="2800" b="1" dirty="0" smtClean="0">
                <a:latin typeface="+mn-lt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 </a:t>
            </a:r>
            <a:r>
              <a:rPr lang="uk-UA" sz="2800" b="1" dirty="0" smtClean="0">
                <a:latin typeface="+mn-lt"/>
              </a:rPr>
              <a:t>Рухливі ігри на свіжому повітрі</a:t>
            </a: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5" name="Picture 1" descr="j0301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987824" y="4509120"/>
            <a:ext cx="3144230" cy="21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2328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S6301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0"/>
            <a:ext cx="37084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S63012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48088"/>
            <a:ext cx="4146550" cy="310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 descr="S630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16338"/>
            <a:ext cx="3886200" cy="3141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S63011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671888" cy="275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7" name="Picture 9" descr="S63013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00338" y="1557338"/>
            <a:ext cx="3814762" cy="2860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275" y="4724400"/>
            <a:ext cx="1601788" cy="1871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1126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113" y="188913"/>
            <a:ext cx="3384550" cy="1143000"/>
          </a:xfrm>
        </p:spPr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tx1"/>
                </a:solidFill>
              </a:rPr>
              <a:t>30 травня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268760"/>
            <a:ext cx="706797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День гумору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31640" y="1412776"/>
            <a:ext cx="6707187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 Гумористичний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конкурс на кращу гумореску про </a:t>
            </a:r>
            <a:r>
              <a:rPr lang="uk-UA" sz="2800" b="1" dirty="0" err="1" smtClean="0">
                <a:latin typeface="+mn-lt"/>
              </a:rPr>
              <a:t>ш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колу.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 Перегляд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комедійного </a:t>
            </a:r>
            <a:r>
              <a:rPr kumimoji="0" lang="uk-UA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відіофільму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Дискотека.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5298" name="Picture 2" descr="1328086332_1326721489_inst_cl_20ruc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365104"/>
            <a:ext cx="39121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Click="0" advTm="1079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S63009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4270375" cy="6408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6" name="Picture 6" descr="G:\DCIM\Camera\2013-05-31 10.45.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8640"/>
            <a:ext cx="3744416" cy="3438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47" name="Picture 7" descr="G:\DCIM\Camera\2013-05-31 10.31.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3717032"/>
            <a:ext cx="3456384" cy="301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10093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2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7|2.3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|2|1.1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7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9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|1.3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2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8|1.3|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|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|1.3|3.3|2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|1.4|2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|1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1.5|1.2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4|1.1|1.6|2.4|1|1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6|1.5|2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.1|1.1|1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8|1.6|4|1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8|1.9|2.1|2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6|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2.3|1.3|1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1.8|1.8|1.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1.6|1.6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1.1|1.2|1.2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1.7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.4|5.2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2|1.5|1.3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9|1.4|4.1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5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1396</TotalTime>
  <Words>396</Words>
  <Application>Microsoft Office PowerPoint</Application>
  <PresentationFormat>Экран (4:3)</PresentationFormat>
  <Paragraphs>101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Поток</vt:lpstr>
      <vt:lpstr>                                         Біласовиця 2013</vt:lpstr>
      <vt:lpstr>27 травня</vt:lpstr>
      <vt:lpstr>Слайд 3</vt:lpstr>
      <vt:lpstr>        </vt:lpstr>
      <vt:lpstr>Слайд 5</vt:lpstr>
      <vt:lpstr>29 травня</vt:lpstr>
      <vt:lpstr>Слайд 7</vt:lpstr>
      <vt:lpstr>30 травня</vt:lpstr>
      <vt:lpstr>Слайд 9</vt:lpstr>
      <vt:lpstr>31 травня</vt:lpstr>
      <vt:lpstr>Слайд 11</vt:lpstr>
      <vt:lpstr>1 червня</vt:lpstr>
      <vt:lpstr>Слайд 13</vt:lpstr>
      <vt:lpstr>2 червня</vt:lpstr>
      <vt:lpstr>Слайд 15</vt:lpstr>
      <vt:lpstr>3 червня</vt:lpstr>
      <vt:lpstr>Слайд 17</vt:lpstr>
      <vt:lpstr>4 червня</vt:lpstr>
      <vt:lpstr>Слайд 19</vt:lpstr>
      <vt:lpstr>5 червня</vt:lpstr>
      <vt:lpstr>Слайд 21</vt:lpstr>
      <vt:lpstr>6 червня</vt:lpstr>
      <vt:lpstr>Слайд 23</vt:lpstr>
      <vt:lpstr>7 червня</vt:lpstr>
      <vt:lpstr>Слайд 25</vt:lpstr>
      <vt:lpstr>8 червня</vt:lpstr>
      <vt:lpstr>Слайд 27</vt:lpstr>
      <vt:lpstr>9 червня</vt:lpstr>
      <vt:lpstr>Слайд 29</vt:lpstr>
    </vt:vector>
  </TitlesOfParts>
  <Company>Семья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pc</cp:lastModifiedBy>
  <cp:revision>83</cp:revision>
  <dcterms:created xsi:type="dcterms:W3CDTF">2011-07-01T08:53:23Z</dcterms:created>
  <dcterms:modified xsi:type="dcterms:W3CDTF">2013-09-11T20:01:55Z</dcterms:modified>
</cp:coreProperties>
</file>